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333" r:id="rId25"/>
    <p:sldId id="387" r:id="rId26"/>
    <p:sldId id="341" r:id="rId27"/>
    <p:sldId id="340" r:id="rId28"/>
    <p:sldId id="385" r:id="rId29"/>
    <p:sldId id="343" r:id="rId30"/>
    <p:sldId id="380" r:id="rId31"/>
    <p:sldId id="512" r:id="rId32"/>
    <p:sldId id="513" r:id="rId33"/>
    <p:sldId id="514" r:id="rId34"/>
    <p:sldId id="344" r:id="rId35"/>
    <p:sldId id="386" r:id="rId36"/>
    <p:sldId id="510" r:id="rId37"/>
    <p:sldId id="511" r:id="rId38"/>
    <p:sldId id="348" r:id="rId3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2019&#45380;&#46020;_&#50997;&#54633;&#49548;&#54532;&#53944;&#50920;&#50612;&#51333;&#54633;&#49444;&#44228;_1&#54016;_SRS_4.0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&#50997;&#51333;&#49444;_1&#54016;_Trip-picker_&#49888;&#49688;&#46041;&#53356;&#47084;&#49492;_SAD%20V1.2.pptx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UML.mdj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TEST_&#53685;&#54633;&#44288;&#47532;&#47928;&#49436;1208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Initial_Test_DATA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.docs.live.net/c65a238afff3c706/&#47928;&#49436;/GitHub/sinsudong-crusher-home/&#44288;&#47532;&#49328;&#52636;&#47932;/&#54532;&#47196;&#51229;&#53944;_&#52572;&#51333;&#44208;&#44284;&#48372;&#44256;&#49436;/PMP&#44060;&#48156;&#51652;&#52377;&#44288;&#47532;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_3_PSP_Sheet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/>
          <a:lstStyle/>
          <a:p>
            <a:r>
              <a:rPr lang="en-US" altLang="ko-KR" dirty="0"/>
              <a:t>Trip-Picker</a:t>
            </a:r>
            <a:br>
              <a:rPr lang="en-US" altLang="ko-KR" dirty="0"/>
            </a:br>
            <a:r>
              <a:rPr lang="en-US" altLang="ko-KR" sz="2400" dirty="0"/>
              <a:t>(1 </a:t>
            </a:r>
            <a:r>
              <a:rPr lang="ko-KR" altLang="en-US" sz="2400" dirty="0"/>
              <a:t>팀 신수동 </a:t>
            </a:r>
            <a:r>
              <a:rPr lang="ko-KR" altLang="en-US" sz="2400" dirty="0" err="1"/>
              <a:t>크러셔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21162"/>
              </p:ext>
            </p:extLst>
          </p:nvPr>
        </p:nvGraphicFramePr>
        <p:xfrm>
          <a:off x="350196" y="943626"/>
          <a:ext cx="8542284" cy="622978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660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318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231907"/>
              </p:ext>
            </p:extLst>
          </p:nvPr>
        </p:nvGraphicFramePr>
        <p:xfrm>
          <a:off x="350196" y="1196752"/>
          <a:ext cx="8542284" cy="536257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665004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4570"/>
            <a:ext cx="8229600" cy="49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Decision</a:t>
            </a:r>
            <a:r>
              <a:rPr lang="en-US" altLang="ko-KR" u="sng" dirty="0">
                <a:solidFill>
                  <a:srgbClr val="00B0F0"/>
                </a:solidFill>
              </a:rPr>
              <a:t> – </a:t>
            </a:r>
            <a:r>
              <a:rPr lang="ko-KR" altLang="en-US" u="sng" dirty="0">
                <a:solidFill>
                  <a:srgbClr val="00B0F0"/>
                </a:solidFill>
              </a:rPr>
              <a:t>여행지역 추천하기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81044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09DC9E-1ACA-42DA-B4F7-2AA23083D9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76" b="37537"/>
          <a:stretch/>
        </p:blipFill>
        <p:spPr>
          <a:xfrm>
            <a:off x="971600" y="2060848"/>
            <a:ext cx="73448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792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Use</a:t>
            </a:r>
            <a:r>
              <a:rPr lang="ko-KR" altLang="en-US" dirty="0">
                <a:solidFill>
                  <a:schemeClr val="accent5"/>
                </a:solidFill>
              </a:rPr>
              <a:t> </a:t>
            </a:r>
            <a:r>
              <a:rPr lang="en-US" altLang="ko-KR" dirty="0">
                <a:solidFill>
                  <a:schemeClr val="accent5"/>
                </a:solidFill>
              </a:rPr>
              <a:t>Case</a:t>
            </a:r>
            <a:r>
              <a:rPr lang="ko-KR" altLang="en-US" dirty="0">
                <a:solidFill>
                  <a:schemeClr val="accent5"/>
                </a:solidFill>
              </a:rPr>
              <a:t>별로 실행 동영상</a:t>
            </a:r>
            <a:r>
              <a:rPr lang="en-US" altLang="ko-KR" dirty="0">
                <a:solidFill>
                  <a:schemeClr val="accent5"/>
                </a:solidFill>
              </a:rPr>
              <a:t>(.mp4)</a:t>
            </a:r>
            <a:r>
              <a:rPr lang="ko-KR" altLang="en-US" dirty="0">
                <a:solidFill>
                  <a:schemeClr val="accent5"/>
                </a:solidFill>
              </a:rPr>
              <a:t> 하나씩 작성하여 각각 </a:t>
            </a:r>
            <a:r>
              <a:rPr lang="en-US" altLang="ko-KR" dirty="0">
                <a:solidFill>
                  <a:schemeClr val="accent5"/>
                </a:solidFill>
              </a:rPr>
              <a:t>hyper link</a:t>
            </a:r>
            <a:r>
              <a:rPr lang="ko-KR" altLang="en-US" dirty="0">
                <a:solidFill>
                  <a:schemeClr val="accent5"/>
                </a:solidFill>
              </a:rPr>
              <a:t>로 연결</a:t>
            </a:r>
            <a:endParaRPr lang="en-US" altLang="ko-KR" dirty="0">
              <a:solidFill>
                <a:schemeClr val="accent5"/>
              </a:solidFill>
            </a:endParaRPr>
          </a:p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1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2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130" y="3059668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최종 발표시에는 실제 </a:t>
            </a:r>
            <a:r>
              <a:rPr lang="en-US" altLang="ko-KR" dirty="0"/>
              <a:t>Application </a:t>
            </a:r>
            <a:r>
              <a:rPr lang="ko-KR" altLang="en-US" dirty="0"/>
              <a:t>실행을 시연하기 바랍니다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/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F6A51D-15CF-4BBB-83DF-1C4F385BC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 제시된 </a:t>
            </a:r>
            <a:r>
              <a:rPr lang="en-US" altLang="ko-KR" dirty="0"/>
              <a:t>Use Case</a:t>
            </a:r>
            <a:r>
              <a:rPr lang="ko-KR" altLang="en-US" dirty="0"/>
              <a:t>와 관련된 </a:t>
            </a:r>
            <a:r>
              <a:rPr lang="en-US" altLang="ko-KR" dirty="0"/>
              <a:t>Scenario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대한 </a:t>
            </a:r>
            <a:r>
              <a:rPr lang="en-US" altLang="ko-KR" dirty="0"/>
              <a:t>Traceability Table</a:t>
            </a:r>
            <a:r>
              <a:rPr lang="ko-KR" altLang="en-US" dirty="0"/>
              <a:t>을 첨부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93813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개발된 </a:t>
            </a:r>
            <a:r>
              <a:rPr lang="en-US" altLang="ko-KR" dirty="0"/>
              <a:t>Application</a:t>
            </a:r>
            <a:r>
              <a:rPr lang="ko-KR" altLang="en-US" dirty="0"/>
              <a:t>이 제공하는 </a:t>
            </a:r>
            <a:r>
              <a:rPr lang="en-US" altLang="ko-KR" dirty="0"/>
              <a:t>Benefit</a:t>
            </a:r>
            <a:r>
              <a:rPr lang="ko-KR" altLang="en-US" dirty="0"/>
              <a:t> 입증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5E685-B79F-4B2C-9CFA-75E32B76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개별적인 </a:t>
            </a:r>
            <a:r>
              <a:rPr lang="en-US" altLang="ko-KR" dirty="0"/>
              <a:t>preference</a:t>
            </a:r>
            <a:r>
              <a:rPr lang="ko-KR" altLang="en-US" dirty="0"/>
              <a:t>에 따라 다른 추천결과물을 제공함을 실연을 통해 입증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추천결과에 대한 피드백 반영으로 인해 추천에 대한 만족도가 향상됨을 실연을 통해 입증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*****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**** 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152A59-F937-4EB8-A354-C5BA11191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8" r="3607" b="13524"/>
          <a:stretch/>
        </p:blipFill>
        <p:spPr>
          <a:xfrm>
            <a:off x="706667" y="2564904"/>
            <a:ext cx="797291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6954</TotalTime>
  <Words>2881</Words>
  <Application>Microsoft Office PowerPoint</Application>
  <PresentationFormat>화면 슬라이드 쇼(4:3)</PresentationFormat>
  <Paragraphs>481</Paragraphs>
  <Slides>38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Arial</vt:lpstr>
      <vt:lpstr>Wingdings</vt:lpstr>
      <vt:lpstr>나눔바른고딕</vt:lpstr>
      <vt:lpstr>맑은 고딕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– 여행지역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개발된 Application이 제공하는 Benefit 입증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474</cp:revision>
  <cp:lastPrinted>2012-12-19T08:26:52Z</cp:lastPrinted>
  <dcterms:created xsi:type="dcterms:W3CDTF">2012-10-10T06:20:37Z</dcterms:created>
  <dcterms:modified xsi:type="dcterms:W3CDTF">2019-12-08T13:55:48Z</dcterms:modified>
</cp:coreProperties>
</file>